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DC66F5B-B411-E6BF-09A2-511EABB181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F0DE5A4-0FEA-8125-59D8-F8A259E156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140EB8B-3620-1334-8331-9AFA2BFDA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C5F74E1-1C93-66BA-BCEE-DF27B9726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8D004FA-DAAD-3995-7B89-D8AB8A3E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99834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54655B6-3F69-AE0A-239B-0E5FC0F54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EE0DEA2-2D16-98E9-B6CB-2D46911D5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63CC76A-31CA-C6E5-1618-D8D59E92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CEE0D1E-55ED-367F-6C67-E063D40E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7316A25-0DBE-BDE9-AE29-1E4EB6209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590444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448A439-BF0B-A11B-35E6-0414A0E7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5E276C9-D593-BD4E-653E-0B8D924A2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1BD5810-7A57-3D62-8377-A992273E1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7387F75-9C43-8940-48C8-4BE74DB9B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7273B45-F995-0FCA-893E-09230D77A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7777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B833F30-AF5A-D9ED-9210-BF9E7D293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0A85CC2-D058-A048-FC9C-36C87B99E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6C142E7-3982-F01E-9B72-4C0A7A14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58CEC2D7-DB1C-6818-7E35-AA8707889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AB88F85-18A5-E7B0-7EA5-DEE736672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774D3AA-BB0E-47A3-D812-079EEC46C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53140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8108799-04D7-5E27-017C-0A2AECDC2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7165CF1-64E4-BB13-32EC-46AD02117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56EE686-556E-6F65-1E2D-CB0853A0B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9DBED70-F435-398B-2826-FC3F3F8D70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F4965FDC-C270-95DC-7053-6A39A2AA97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E21DAA0-5C90-0BFF-2521-FB96831E4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3B9520F7-B561-C83D-FB8F-14B2EB3D2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957F6C3-EF0B-B947-D608-E1BB27098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784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5706B4-01D6-65F5-6639-8B3111C3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5CE4A9C-D8C2-319B-A61E-601A707F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85AF0F6E-4389-EC3D-9013-489BFEDE7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736F3309-5885-A38A-0BC7-67C59A5A5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02554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02ED17B5-FD48-0FF3-462E-9EB0396B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5A4166A-05AD-EE32-4A84-DD7C17D7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0365443-7E84-1971-C84D-83AB5F1F9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55958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09DC7A-059A-D987-5778-82EFD95FF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E1E6B87-C723-AD83-22F5-C57863987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3A81726-E321-22E1-4A9E-02F1CD65A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26F9062-522D-1103-E5F6-09CB97E52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8264824-A8B9-4873-B17D-829ADCD8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7C3318B-99E4-260F-DF73-6A8CAB28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39016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3E69798-DAB4-3026-E613-E009510EE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E52B93EE-8997-A528-BE63-D16C6C6E9A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14FEFA8-2F13-09CC-F453-9D6D5699F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C33D881-881D-8215-A7F4-6234F7780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71A75B6-0293-6473-3A55-01F3D3D8E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250A6A2-022E-CBE9-EAED-447A3E9C8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82917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7600E5-545F-7F26-37C1-B76F67BB3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5CDFAA6-2A5C-0BEC-D870-BD9E94975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0AA116C-721C-A256-EEC1-8819D1DE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ECAD330-3CCD-16C4-3933-233BA459F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860DE2E-E944-D822-AA7A-D22EE9316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3843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6BF5231A-323F-F015-FA8C-84134F2AF8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62DB128-B971-D8DA-8AC8-30D9966B5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31B2C4F-531C-5645-8127-9DEDE04C4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9EA1CE1-7155-129B-7B82-CF2A4FA48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3527484-B85A-3989-4B59-2F8EC5BB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971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B636BA79-E02C-A89B-A8DA-47225AE5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IQ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FE1245C-8099-E07B-31F1-6B2B09CAA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IQ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77BC3A0-0713-30B7-0537-C766381BB6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C8054D-0C9C-4926-891F-6D04517CA814}" type="datetimeFigureOut">
              <a:rPr lang="ar-IQ" smtClean="0"/>
              <a:t>19/04/1446</a:t>
            </a:fld>
            <a:endParaRPr lang="ar-IQ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698FFF6-2C58-24FB-8BC3-E7AA213EBC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9BE6B0-29DF-3B9D-B5AD-01970E763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5B942F-F3F0-473C-B782-3B76EC96AC5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71217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لقطة شاشة&#10;&#10;تم إنشاء الوصف تلقائياً">
            <a:extLst>
              <a:ext uri="{FF2B5EF4-FFF2-40B4-BE49-F238E27FC236}">
                <a16:creationId xmlns:a16="http://schemas.microsoft.com/office/drawing/2014/main" id="{5795D61E-8DA7-8925-1E3C-AEF425ED4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6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لقطة شاشة, الخط&#10;&#10;تم إنشاء الوصف تلقائياً">
            <a:extLst>
              <a:ext uri="{FF2B5EF4-FFF2-40B4-BE49-F238E27FC236}">
                <a16:creationId xmlns:a16="http://schemas.microsoft.com/office/drawing/2014/main" id="{2F1AD88D-6D5C-02E1-5156-869236458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3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6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DF335-9E44-78DC-498F-8056C898F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برمجيات, أيقونة الحاسوب&#10;&#10;تم إنشاء الوصف تلقائياً">
            <a:extLst>
              <a:ext uri="{FF2B5EF4-FFF2-40B4-BE49-F238E27FC236}">
                <a16:creationId xmlns:a16="http://schemas.microsoft.com/office/drawing/2014/main" id="{C1B399D4-45CA-FD35-7AA5-28DA97A62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2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2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4CDD0-39E3-8F73-41C9-007CC42E1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برمجيات, صفحة ويب&#10;&#10;تم إنشاء الوصف تلقائياً">
            <a:extLst>
              <a:ext uri="{FF2B5EF4-FFF2-40B4-BE49-F238E27FC236}">
                <a16:creationId xmlns:a16="http://schemas.microsoft.com/office/drawing/2014/main" id="{A2FED05E-A4B6-87A8-B18B-2B0CBFCC8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22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FD51B-DCFA-7DD1-4BE1-A09473ADC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الخط&#10;&#10;تم إنشاء الوصف تلقائياً">
            <a:extLst>
              <a:ext uri="{FF2B5EF4-FFF2-40B4-BE49-F238E27FC236}">
                <a16:creationId xmlns:a16="http://schemas.microsoft.com/office/drawing/2014/main" id="{2BD89282-298E-711A-7E9D-87D078BE1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9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91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9B5F3-EE1F-5D0D-303A-E2C3C270C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برمجيات, صفحة ويب&#10;&#10;تم إنشاء الوصف تلقائياً">
            <a:extLst>
              <a:ext uri="{FF2B5EF4-FFF2-40B4-BE49-F238E27FC236}">
                <a16:creationId xmlns:a16="http://schemas.microsoft.com/office/drawing/2014/main" id="{A5C4B5B5-0157-606F-0B5A-820A3D894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15801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7517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شاشة عريضة</PresentationFormat>
  <Paragraphs>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Mohanad f. Jwaid</dc:creator>
  <cp:lastModifiedBy>Mohanad f. Jwaid</cp:lastModifiedBy>
  <cp:revision>1</cp:revision>
  <dcterms:created xsi:type="dcterms:W3CDTF">2024-10-22T18:35:36Z</dcterms:created>
  <dcterms:modified xsi:type="dcterms:W3CDTF">2024-10-22T18:43:22Z</dcterms:modified>
</cp:coreProperties>
</file>